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14" r:id="rId2"/>
    <p:sldId id="613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105" d="100"/>
          <a:sy n="105" d="100"/>
        </p:scale>
        <p:origin x="2160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A74AD-ADDB-A4A2-33A3-40B77C5D21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 42">
            <a:extLst>
              <a:ext uri="{FF2B5EF4-FFF2-40B4-BE49-F238E27FC236}">
                <a16:creationId xmlns:a16="http://schemas.microsoft.com/office/drawing/2014/main" id="{632C7404-6151-6F09-6D77-89D5713DA3E3}"/>
              </a:ext>
            </a:extLst>
          </p:cNvPr>
          <p:cNvSpPr>
            <a:spLocks/>
          </p:cNvSpPr>
          <p:nvPr/>
        </p:nvSpPr>
        <p:spPr bwMode="auto">
          <a:xfrm>
            <a:off x="1043409" y="1382909"/>
            <a:ext cx="2007284" cy="1255806"/>
          </a:xfrm>
          <a:custGeom>
            <a:avLst/>
            <a:gdLst>
              <a:gd name="T0" fmla="*/ 0 w 845"/>
              <a:gd name="T1" fmla="*/ 528 h 528"/>
              <a:gd name="T2" fmla="*/ 483 w 845"/>
              <a:gd name="T3" fmla="*/ 128 h 528"/>
              <a:gd name="T4" fmla="*/ 508 w 845"/>
              <a:gd name="T5" fmla="*/ 0 h 528"/>
              <a:gd name="T6" fmla="*/ 791 w 845"/>
              <a:gd name="T7" fmla="*/ 528 h 528"/>
              <a:gd name="T8" fmla="*/ 450 w 845"/>
              <a:gd name="T9" fmla="*/ 301 h 528"/>
              <a:gd name="T10" fmla="*/ 475 w 845"/>
              <a:gd name="T11" fmla="*/ 173 h 528"/>
              <a:gd name="T12" fmla="*/ 47 w 845"/>
              <a:gd name="T13" fmla="*/ 528 h 528"/>
              <a:gd name="T14" fmla="*/ 0 w 845"/>
              <a:gd name="T15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5" h="528">
                <a:moveTo>
                  <a:pt x="0" y="528"/>
                </a:moveTo>
                <a:cubicBezTo>
                  <a:pt x="0" y="223"/>
                  <a:pt x="258" y="89"/>
                  <a:pt x="483" y="128"/>
                </a:cubicBezTo>
                <a:cubicBezTo>
                  <a:pt x="492" y="85"/>
                  <a:pt x="500" y="43"/>
                  <a:pt x="508" y="0"/>
                </a:cubicBezTo>
                <a:cubicBezTo>
                  <a:pt x="733" y="90"/>
                  <a:pt x="845" y="304"/>
                  <a:pt x="791" y="528"/>
                </a:cubicBezTo>
                <a:cubicBezTo>
                  <a:pt x="736" y="304"/>
                  <a:pt x="555" y="268"/>
                  <a:pt x="450" y="301"/>
                </a:cubicBezTo>
                <a:cubicBezTo>
                  <a:pt x="459" y="258"/>
                  <a:pt x="467" y="216"/>
                  <a:pt x="475" y="173"/>
                </a:cubicBezTo>
                <a:cubicBezTo>
                  <a:pt x="275" y="139"/>
                  <a:pt x="47" y="257"/>
                  <a:pt x="47" y="528"/>
                </a:cubicBezTo>
                <a:cubicBezTo>
                  <a:pt x="31" y="528"/>
                  <a:pt x="16" y="528"/>
                  <a:pt x="0" y="528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" name="Freeform 44">
            <a:extLst>
              <a:ext uri="{FF2B5EF4-FFF2-40B4-BE49-F238E27FC236}">
                <a16:creationId xmlns:a16="http://schemas.microsoft.com/office/drawing/2014/main" id="{DB554F14-B86C-1B81-9A7D-4C17195CC62B}"/>
              </a:ext>
            </a:extLst>
          </p:cNvPr>
          <p:cNvSpPr>
            <a:spLocks/>
          </p:cNvSpPr>
          <p:nvPr/>
        </p:nvSpPr>
        <p:spPr bwMode="auto">
          <a:xfrm>
            <a:off x="839322" y="4112594"/>
            <a:ext cx="2364656" cy="1477910"/>
          </a:xfrm>
          <a:custGeom>
            <a:avLst/>
            <a:gdLst>
              <a:gd name="T0" fmla="*/ 0 w 996"/>
              <a:gd name="T1" fmla="*/ 622 h 622"/>
              <a:gd name="T2" fmla="*/ 849 w 996"/>
              <a:gd name="T3" fmla="*/ 266 h 622"/>
              <a:gd name="T4" fmla="*/ 936 w 996"/>
              <a:gd name="T5" fmla="*/ 178 h 622"/>
              <a:gd name="T6" fmla="*/ 917 w 996"/>
              <a:gd name="T7" fmla="*/ 622 h 622"/>
              <a:gd name="T8" fmla="*/ 660 w 996"/>
              <a:gd name="T9" fmla="*/ 455 h 622"/>
              <a:gd name="T10" fmla="*/ 747 w 996"/>
              <a:gd name="T11" fmla="*/ 368 h 622"/>
              <a:gd name="T12" fmla="*/ 141 w 996"/>
              <a:gd name="T13" fmla="*/ 622 h 622"/>
              <a:gd name="T14" fmla="*/ 0 w 996"/>
              <a:gd name="T15" fmla="*/ 622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96" h="622">
                <a:moveTo>
                  <a:pt x="0" y="622"/>
                </a:moveTo>
                <a:cubicBezTo>
                  <a:pt x="0" y="119"/>
                  <a:pt x="577" y="0"/>
                  <a:pt x="849" y="266"/>
                </a:cubicBezTo>
                <a:cubicBezTo>
                  <a:pt x="878" y="237"/>
                  <a:pt x="907" y="207"/>
                  <a:pt x="936" y="178"/>
                </a:cubicBezTo>
                <a:cubicBezTo>
                  <a:pt x="996" y="327"/>
                  <a:pt x="982" y="489"/>
                  <a:pt x="917" y="622"/>
                </a:cubicBezTo>
                <a:cubicBezTo>
                  <a:pt x="852" y="489"/>
                  <a:pt x="744" y="448"/>
                  <a:pt x="660" y="455"/>
                </a:cubicBezTo>
                <a:cubicBezTo>
                  <a:pt x="689" y="426"/>
                  <a:pt x="718" y="397"/>
                  <a:pt x="747" y="368"/>
                </a:cubicBezTo>
                <a:cubicBezTo>
                  <a:pt x="553" y="178"/>
                  <a:pt x="141" y="263"/>
                  <a:pt x="141" y="622"/>
                </a:cubicBezTo>
                <a:cubicBezTo>
                  <a:pt x="94" y="622"/>
                  <a:pt x="47" y="622"/>
                  <a:pt x="0" y="62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DE4DF409-03E1-522E-7712-EF4B0B9FE09E}"/>
              </a:ext>
            </a:extLst>
          </p:cNvPr>
          <p:cNvSpPr>
            <a:spLocks/>
          </p:cNvSpPr>
          <p:nvPr/>
        </p:nvSpPr>
        <p:spPr bwMode="auto">
          <a:xfrm>
            <a:off x="4052205" y="1382909"/>
            <a:ext cx="2117502" cy="1255806"/>
          </a:xfrm>
          <a:custGeom>
            <a:avLst/>
            <a:gdLst>
              <a:gd name="T0" fmla="*/ 0 w 891"/>
              <a:gd name="T1" fmla="*/ 528 h 528"/>
              <a:gd name="T2" fmla="*/ 538 w 891"/>
              <a:gd name="T3" fmla="*/ 83 h 528"/>
              <a:gd name="T4" fmla="*/ 554 w 891"/>
              <a:gd name="T5" fmla="*/ 0 h 528"/>
              <a:gd name="T6" fmla="*/ 836 w 891"/>
              <a:gd name="T7" fmla="*/ 528 h 528"/>
              <a:gd name="T8" fmla="*/ 496 w 891"/>
              <a:gd name="T9" fmla="*/ 301 h 528"/>
              <a:gd name="T10" fmla="*/ 512 w 891"/>
              <a:gd name="T11" fmla="*/ 217 h 528"/>
              <a:gd name="T12" fmla="*/ 137 w 891"/>
              <a:gd name="T13" fmla="*/ 528 h 528"/>
              <a:gd name="T14" fmla="*/ 0 w 891"/>
              <a:gd name="T15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1" h="528">
                <a:moveTo>
                  <a:pt x="0" y="528"/>
                </a:moveTo>
                <a:cubicBezTo>
                  <a:pt x="0" y="188"/>
                  <a:pt x="287" y="40"/>
                  <a:pt x="538" y="83"/>
                </a:cubicBezTo>
                <a:cubicBezTo>
                  <a:pt x="543" y="56"/>
                  <a:pt x="548" y="28"/>
                  <a:pt x="554" y="0"/>
                </a:cubicBezTo>
                <a:cubicBezTo>
                  <a:pt x="778" y="90"/>
                  <a:pt x="891" y="305"/>
                  <a:pt x="836" y="528"/>
                </a:cubicBezTo>
                <a:cubicBezTo>
                  <a:pt x="781" y="305"/>
                  <a:pt x="601" y="268"/>
                  <a:pt x="496" y="301"/>
                </a:cubicBezTo>
                <a:cubicBezTo>
                  <a:pt x="501" y="273"/>
                  <a:pt x="507" y="245"/>
                  <a:pt x="512" y="217"/>
                </a:cubicBezTo>
                <a:cubicBezTo>
                  <a:pt x="337" y="187"/>
                  <a:pt x="137" y="291"/>
                  <a:pt x="137" y="528"/>
                </a:cubicBezTo>
                <a:cubicBezTo>
                  <a:pt x="91" y="528"/>
                  <a:pt x="46" y="528"/>
                  <a:pt x="0" y="528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89EA5E67-EA81-348D-9829-3A75F825A0D5}"/>
              </a:ext>
            </a:extLst>
          </p:cNvPr>
          <p:cNvSpPr>
            <a:spLocks/>
          </p:cNvSpPr>
          <p:nvPr/>
        </p:nvSpPr>
        <p:spPr bwMode="auto">
          <a:xfrm>
            <a:off x="7078159" y="1382909"/>
            <a:ext cx="2187640" cy="1255806"/>
          </a:xfrm>
          <a:custGeom>
            <a:avLst/>
            <a:gdLst>
              <a:gd name="T0" fmla="*/ 0 w 921"/>
              <a:gd name="T1" fmla="*/ 528 h 528"/>
              <a:gd name="T2" fmla="*/ 574 w 921"/>
              <a:gd name="T3" fmla="*/ 53 h 528"/>
              <a:gd name="T4" fmla="*/ 584 w 921"/>
              <a:gd name="T5" fmla="*/ 0 h 528"/>
              <a:gd name="T6" fmla="*/ 867 w 921"/>
              <a:gd name="T7" fmla="*/ 528 h 528"/>
              <a:gd name="T8" fmla="*/ 526 w 921"/>
              <a:gd name="T9" fmla="*/ 301 h 528"/>
              <a:gd name="T10" fmla="*/ 537 w 921"/>
              <a:gd name="T11" fmla="*/ 248 h 528"/>
              <a:gd name="T12" fmla="*/ 198 w 921"/>
              <a:gd name="T13" fmla="*/ 528 h 528"/>
              <a:gd name="T14" fmla="*/ 0 w 921"/>
              <a:gd name="T15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1" h="528">
                <a:moveTo>
                  <a:pt x="0" y="528"/>
                </a:moveTo>
                <a:cubicBezTo>
                  <a:pt x="0" y="165"/>
                  <a:pt x="307" y="7"/>
                  <a:pt x="574" y="53"/>
                </a:cubicBezTo>
                <a:cubicBezTo>
                  <a:pt x="577" y="35"/>
                  <a:pt x="581" y="18"/>
                  <a:pt x="584" y="0"/>
                </a:cubicBezTo>
                <a:cubicBezTo>
                  <a:pt x="809" y="90"/>
                  <a:pt x="921" y="305"/>
                  <a:pt x="867" y="528"/>
                </a:cubicBezTo>
                <a:cubicBezTo>
                  <a:pt x="812" y="305"/>
                  <a:pt x="632" y="268"/>
                  <a:pt x="526" y="301"/>
                </a:cubicBezTo>
                <a:cubicBezTo>
                  <a:pt x="530" y="283"/>
                  <a:pt x="533" y="265"/>
                  <a:pt x="537" y="248"/>
                </a:cubicBezTo>
                <a:cubicBezTo>
                  <a:pt x="379" y="220"/>
                  <a:pt x="198" y="314"/>
                  <a:pt x="198" y="528"/>
                </a:cubicBezTo>
                <a:cubicBezTo>
                  <a:pt x="132" y="528"/>
                  <a:pt x="66" y="528"/>
                  <a:pt x="0" y="528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9B8FEA49-FE59-8959-F789-745A46604661}"/>
              </a:ext>
            </a:extLst>
          </p:cNvPr>
          <p:cNvSpPr>
            <a:spLocks/>
          </p:cNvSpPr>
          <p:nvPr/>
        </p:nvSpPr>
        <p:spPr bwMode="auto">
          <a:xfrm>
            <a:off x="3868034" y="4023013"/>
            <a:ext cx="2439806" cy="1569758"/>
          </a:xfrm>
          <a:custGeom>
            <a:avLst/>
            <a:gdLst>
              <a:gd name="T0" fmla="*/ 0 w 1027"/>
              <a:gd name="T1" fmla="*/ 661 h 661"/>
              <a:gd name="T2" fmla="*/ 903 w 1027"/>
              <a:gd name="T3" fmla="*/ 282 h 661"/>
              <a:gd name="T4" fmla="*/ 968 w 1027"/>
              <a:gd name="T5" fmla="*/ 217 h 661"/>
              <a:gd name="T6" fmla="*/ 949 w 1027"/>
              <a:gd name="T7" fmla="*/ 661 h 661"/>
              <a:gd name="T8" fmla="*/ 692 w 1027"/>
              <a:gd name="T9" fmla="*/ 494 h 661"/>
              <a:gd name="T10" fmla="*/ 757 w 1027"/>
              <a:gd name="T11" fmla="*/ 429 h 661"/>
              <a:gd name="T12" fmla="*/ 204 w 1027"/>
              <a:gd name="T13" fmla="*/ 661 h 661"/>
              <a:gd name="T14" fmla="*/ 0 w 1027"/>
              <a:gd name="T1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7" h="661">
                <a:moveTo>
                  <a:pt x="0" y="661"/>
                </a:moveTo>
                <a:cubicBezTo>
                  <a:pt x="0" y="126"/>
                  <a:pt x="614" y="0"/>
                  <a:pt x="903" y="282"/>
                </a:cubicBezTo>
                <a:cubicBezTo>
                  <a:pt x="925" y="261"/>
                  <a:pt x="946" y="239"/>
                  <a:pt x="968" y="217"/>
                </a:cubicBezTo>
                <a:cubicBezTo>
                  <a:pt x="1027" y="366"/>
                  <a:pt x="1014" y="528"/>
                  <a:pt x="949" y="661"/>
                </a:cubicBezTo>
                <a:cubicBezTo>
                  <a:pt x="884" y="528"/>
                  <a:pt x="776" y="487"/>
                  <a:pt x="692" y="494"/>
                </a:cubicBezTo>
                <a:cubicBezTo>
                  <a:pt x="713" y="473"/>
                  <a:pt x="735" y="451"/>
                  <a:pt x="757" y="429"/>
                </a:cubicBezTo>
                <a:cubicBezTo>
                  <a:pt x="580" y="256"/>
                  <a:pt x="204" y="333"/>
                  <a:pt x="204" y="661"/>
                </a:cubicBezTo>
                <a:cubicBezTo>
                  <a:pt x="136" y="661"/>
                  <a:pt x="68" y="661"/>
                  <a:pt x="0" y="66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52">
            <a:extLst>
              <a:ext uri="{FF2B5EF4-FFF2-40B4-BE49-F238E27FC236}">
                <a16:creationId xmlns:a16="http://schemas.microsoft.com/office/drawing/2014/main" id="{F2C8804F-FD0E-1A45-86BF-E7259C232A73}"/>
              </a:ext>
            </a:extLst>
          </p:cNvPr>
          <p:cNvSpPr>
            <a:spLocks/>
          </p:cNvSpPr>
          <p:nvPr/>
        </p:nvSpPr>
        <p:spPr bwMode="auto">
          <a:xfrm>
            <a:off x="6850179" y="3886200"/>
            <a:ext cx="2548350" cy="1710034"/>
          </a:xfrm>
          <a:custGeom>
            <a:avLst/>
            <a:gdLst>
              <a:gd name="T0" fmla="*/ 0 w 1073"/>
              <a:gd name="T1" fmla="*/ 720 h 720"/>
              <a:gd name="T2" fmla="*/ 982 w 1073"/>
              <a:gd name="T3" fmla="*/ 308 h 720"/>
              <a:gd name="T4" fmla="*/ 1014 w 1073"/>
              <a:gd name="T5" fmla="*/ 276 h 720"/>
              <a:gd name="T6" fmla="*/ 995 w 1073"/>
              <a:gd name="T7" fmla="*/ 720 h 720"/>
              <a:gd name="T8" fmla="*/ 738 w 1073"/>
              <a:gd name="T9" fmla="*/ 553 h 720"/>
              <a:gd name="T10" fmla="*/ 770 w 1073"/>
              <a:gd name="T11" fmla="*/ 521 h 720"/>
              <a:gd name="T12" fmla="*/ 296 w 1073"/>
              <a:gd name="T13" fmla="*/ 720 h 720"/>
              <a:gd name="T14" fmla="*/ 0 w 1073"/>
              <a:gd name="T15" fmla="*/ 72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73" h="720">
                <a:moveTo>
                  <a:pt x="0" y="720"/>
                </a:moveTo>
                <a:cubicBezTo>
                  <a:pt x="0" y="138"/>
                  <a:pt x="668" y="0"/>
                  <a:pt x="982" y="308"/>
                </a:cubicBezTo>
                <a:cubicBezTo>
                  <a:pt x="993" y="298"/>
                  <a:pt x="1004" y="287"/>
                  <a:pt x="1014" y="276"/>
                </a:cubicBezTo>
                <a:cubicBezTo>
                  <a:pt x="1073" y="425"/>
                  <a:pt x="1060" y="587"/>
                  <a:pt x="995" y="720"/>
                </a:cubicBezTo>
                <a:cubicBezTo>
                  <a:pt x="930" y="587"/>
                  <a:pt x="822" y="546"/>
                  <a:pt x="738" y="553"/>
                </a:cubicBezTo>
                <a:cubicBezTo>
                  <a:pt x="748" y="543"/>
                  <a:pt x="759" y="532"/>
                  <a:pt x="770" y="521"/>
                </a:cubicBezTo>
                <a:cubicBezTo>
                  <a:pt x="618" y="373"/>
                  <a:pt x="296" y="439"/>
                  <a:pt x="296" y="720"/>
                </a:cubicBezTo>
                <a:cubicBezTo>
                  <a:pt x="198" y="720"/>
                  <a:pt x="99" y="720"/>
                  <a:pt x="0" y="72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3E5E5F-D379-4509-4E97-FB1DF85C0235}"/>
              </a:ext>
            </a:extLst>
          </p:cNvPr>
          <p:cNvSpPr txBox="1"/>
          <p:nvPr/>
        </p:nvSpPr>
        <p:spPr>
          <a:xfrm>
            <a:off x="4283603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円弧型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矢印</a:t>
            </a:r>
          </a:p>
        </p:txBody>
      </p:sp>
    </p:spTree>
    <p:extLst>
      <p:ext uri="{BB962C8B-B14F-4D97-AF65-F5344CB8AC3E}">
        <p14:creationId xmlns:p14="http://schemas.microsoft.com/office/powerpoint/2010/main" val="73584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2DB39-829F-2EC6-42CC-140FCA435C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30">
            <a:extLst>
              <a:ext uri="{FF2B5EF4-FFF2-40B4-BE49-F238E27FC236}">
                <a16:creationId xmlns:a16="http://schemas.microsoft.com/office/drawing/2014/main" id="{E530012E-DF5D-0EFE-6F2C-8114B5FE772F}"/>
              </a:ext>
            </a:extLst>
          </p:cNvPr>
          <p:cNvSpPr>
            <a:spLocks/>
          </p:cNvSpPr>
          <p:nvPr/>
        </p:nvSpPr>
        <p:spPr bwMode="auto">
          <a:xfrm>
            <a:off x="885532" y="990302"/>
            <a:ext cx="2300755" cy="2010095"/>
          </a:xfrm>
          <a:custGeom>
            <a:avLst/>
            <a:gdLst>
              <a:gd name="T0" fmla="*/ 0 w 462"/>
              <a:gd name="T1" fmla="*/ 357 h 403"/>
              <a:gd name="T2" fmla="*/ 274 w 462"/>
              <a:gd name="T3" fmla="*/ 130 h 403"/>
              <a:gd name="T4" fmla="*/ 274 w 462"/>
              <a:gd name="T5" fmla="*/ 0 h 403"/>
              <a:gd name="T6" fmla="*/ 462 w 462"/>
              <a:gd name="T7" fmla="*/ 380 h 403"/>
              <a:gd name="T8" fmla="*/ 274 w 462"/>
              <a:gd name="T9" fmla="*/ 305 h 403"/>
              <a:gd name="T10" fmla="*/ 274 w 462"/>
              <a:gd name="T11" fmla="*/ 176 h 403"/>
              <a:gd name="T12" fmla="*/ 0 w 462"/>
              <a:gd name="T13" fmla="*/ 403 h 403"/>
              <a:gd name="T14" fmla="*/ 0 w 462"/>
              <a:gd name="T15" fmla="*/ 357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2" h="403">
                <a:moveTo>
                  <a:pt x="0" y="357"/>
                </a:moveTo>
                <a:cubicBezTo>
                  <a:pt x="0" y="184"/>
                  <a:pt x="147" y="108"/>
                  <a:pt x="274" y="130"/>
                </a:cubicBezTo>
                <a:cubicBezTo>
                  <a:pt x="274" y="86"/>
                  <a:pt x="274" y="43"/>
                  <a:pt x="274" y="0"/>
                </a:cubicBezTo>
                <a:cubicBezTo>
                  <a:pt x="374" y="68"/>
                  <a:pt x="462" y="194"/>
                  <a:pt x="462" y="380"/>
                </a:cubicBezTo>
                <a:cubicBezTo>
                  <a:pt x="462" y="296"/>
                  <a:pt x="374" y="271"/>
                  <a:pt x="274" y="305"/>
                </a:cubicBezTo>
                <a:cubicBezTo>
                  <a:pt x="274" y="262"/>
                  <a:pt x="274" y="219"/>
                  <a:pt x="274" y="176"/>
                </a:cubicBezTo>
                <a:cubicBezTo>
                  <a:pt x="147" y="154"/>
                  <a:pt x="0" y="230"/>
                  <a:pt x="0" y="403"/>
                </a:cubicBezTo>
                <a:cubicBezTo>
                  <a:pt x="0" y="388"/>
                  <a:pt x="0" y="372"/>
                  <a:pt x="0" y="35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45820380-8DAB-2192-C026-4E2344F21038}"/>
              </a:ext>
            </a:extLst>
          </p:cNvPr>
          <p:cNvSpPr>
            <a:spLocks/>
          </p:cNvSpPr>
          <p:nvPr/>
        </p:nvSpPr>
        <p:spPr bwMode="auto">
          <a:xfrm>
            <a:off x="885532" y="3664668"/>
            <a:ext cx="2300755" cy="2153675"/>
          </a:xfrm>
          <a:custGeom>
            <a:avLst/>
            <a:gdLst>
              <a:gd name="T0" fmla="*/ 0 w 462"/>
              <a:gd name="T1" fmla="*/ 291 h 432"/>
              <a:gd name="T2" fmla="*/ 397 w 462"/>
              <a:gd name="T3" fmla="*/ 124 h 432"/>
              <a:gd name="T4" fmla="*/ 397 w 462"/>
              <a:gd name="T5" fmla="*/ 3 h 432"/>
              <a:gd name="T6" fmla="*/ 462 w 462"/>
              <a:gd name="T7" fmla="*/ 361 h 432"/>
              <a:gd name="T8" fmla="*/ 397 w 462"/>
              <a:gd name="T9" fmla="*/ 387 h 432"/>
              <a:gd name="T10" fmla="*/ 397 w 462"/>
              <a:gd name="T11" fmla="*/ 265 h 432"/>
              <a:gd name="T12" fmla="*/ 0 w 462"/>
              <a:gd name="T13" fmla="*/ 432 h 432"/>
              <a:gd name="T14" fmla="*/ 0 w 462"/>
              <a:gd name="T15" fmla="*/ 291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2" h="432">
                <a:moveTo>
                  <a:pt x="0" y="291"/>
                </a:moveTo>
                <a:cubicBezTo>
                  <a:pt x="0" y="56"/>
                  <a:pt x="270" y="0"/>
                  <a:pt x="397" y="124"/>
                </a:cubicBezTo>
                <a:cubicBezTo>
                  <a:pt x="397" y="84"/>
                  <a:pt x="397" y="43"/>
                  <a:pt x="397" y="3"/>
                </a:cubicBezTo>
                <a:cubicBezTo>
                  <a:pt x="436" y="105"/>
                  <a:pt x="462" y="225"/>
                  <a:pt x="462" y="361"/>
                </a:cubicBezTo>
                <a:cubicBezTo>
                  <a:pt x="462" y="353"/>
                  <a:pt x="436" y="361"/>
                  <a:pt x="397" y="387"/>
                </a:cubicBezTo>
                <a:cubicBezTo>
                  <a:pt x="397" y="346"/>
                  <a:pt x="397" y="306"/>
                  <a:pt x="397" y="265"/>
                </a:cubicBezTo>
                <a:cubicBezTo>
                  <a:pt x="270" y="141"/>
                  <a:pt x="0" y="197"/>
                  <a:pt x="0" y="432"/>
                </a:cubicBezTo>
                <a:cubicBezTo>
                  <a:pt x="0" y="385"/>
                  <a:pt x="0" y="338"/>
                  <a:pt x="0" y="29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CDFA99D9-E279-AFCF-AFDE-996F17B967F5}"/>
              </a:ext>
            </a:extLst>
          </p:cNvPr>
          <p:cNvSpPr>
            <a:spLocks/>
          </p:cNvSpPr>
          <p:nvPr/>
        </p:nvSpPr>
        <p:spPr bwMode="auto">
          <a:xfrm>
            <a:off x="3936553" y="990302"/>
            <a:ext cx="2300755" cy="2234218"/>
          </a:xfrm>
          <a:custGeom>
            <a:avLst/>
            <a:gdLst>
              <a:gd name="T0" fmla="*/ 0 w 462"/>
              <a:gd name="T1" fmla="*/ 312 h 448"/>
              <a:gd name="T2" fmla="*/ 275 w 462"/>
              <a:gd name="T3" fmla="*/ 84 h 448"/>
              <a:gd name="T4" fmla="*/ 275 w 462"/>
              <a:gd name="T5" fmla="*/ 0 h 448"/>
              <a:gd name="T6" fmla="*/ 462 w 462"/>
              <a:gd name="T7" fmla="*/ 380 h 448"/>
              <a:gd name="T8" fmla="*/ 275 w 462"/>
              <a:gd name="T9" fmla="*/ 305 h 448"/>
              <a:gd name="T10" fmla="*/ 275 w 462"/>
              <a:gd name="T11" fmla="*/ 221 h 448"/>
              <a:gd name="T12" fmla="*/ 0 w 462"/>
              <a:gd name="T13" fmla="*/ 448 h 448"/>
              <a:gd name="T14" fmla="*/ 0 w 462"/>
              <a:gd name="T15" fmla="*/ 312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2" h="448">
                <a:moveTo>
                  <a:pt x="0" y="312"/>
                </a:moveTo>
                <a:cubicBezTo>
                  <a:pt x="0" y="138"/>
                  <a:pt x="147" y="62"/>
                  <a:pt x="275" y="84"/>
                </a:cubicBezTo>
                <a:cubicBezTo>
                  <a:pt x="275" y="56"/>
                  <a:pt x="275" y="28"/>
                  <a:pt x="275" y="0"/>
                </a:cubicBezTo>
                <a:cubicBezTo>
                  <a:pt x="374" y="68"/>
                  <a:pt x="462" y="194"/>
                  <a:pt x="462" y="380"/>
                </a:cubicBezTo>
                <a:cubicBezTo>
                  <a:pt x="462" y="296"/>
                  <a:pt x="374" y="271"/>
                  <a:pt x="275" y="305"/>
                </a:cubicBezTo>
                <a:cubicBezTo>
                  <a:pt x="275" y="277"/>
                  <a:pt x="275" y="249"/>
                  <a:pt x="275" y="221"/>
                </a:cubicBezTo>
                <a:cubicBezTo>
                  <a:pt x="147" y="199"/>
                  <a:pt x="0" y="274"/>
                  <a:pt x="0" y="448"/>
                </a:cubicBezTo>
                <a:cubicBezTo>
                  <a:pt x="0" y="403"/>
                  <a:pt x="0" y="357"/>
                  <a:pt x="0" y="31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D0C25E70-EBC4-69A5-EABA-14169D1679DC}"/>
              </a:ext>
            </a:extLst>
          </p:cNvPr>
          <p:cNvSpPr>
            <a:spLocks/>
          </p:cNvSpPr>
          <p:nvPr/>
        </p:nvSpPr>
        <p:spPr bwMode="auto">
          <a:xfrm>
            <a:off x="7041232" y="990302"/>
            <a:ext cx="2304256" cy="2388302"/>
          </a:xfrm>
          <a:custGeom>
            <a:avLst/>
            <a:gdLst>
              <a:gd name="T0" fmla="*/ 0 w 462"/>
              <a:gd name="T1" fmla="*/ 281 h 479"/>
              <a:gd name="T2" fmla="*/ 274 w 462"/>
              <a:gd name="T3" fmla="*/ 54 h 479"/>
              <a:gd name="T4" fmla="*/ 274 w 462"/>
              <a:gd name="T5" fmla="*/ 0 h 479"/>
              <a:gd name="T6" fmla="*/ 462 w 462"/>
              <a:gd name="T7" fmla="*/ 380 h 479"/>
              <a:gd name="T8" fmla="*/ 274 w 462"/>
              <a:gd name="T9" fmla="*/ 305 h 479"/>
              <a:gd name="T10" fmla="*/ 274 w 462"/>
              <a:gd name="T11" fmla="*/ 251 h 479"/>
              <a:gd name="T12" fmla="*/ 0 w 462"/>
              <a:gd name="T13" fmla="*/ 479 h 479"/>
              <a:gd name="T14" fmla="*/ 0 w 462"/>
              <a:gd name="T15" fmla="*/ 281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2" h="479">
                <a:moveTo>
                  <a:pt x="0" y="281"/>
                </a:moveTo>
                <a:cubicBezTo>
                  <a:pt x="0" y="107"/>
                  <a:pt x="146" y="32"/>
                  <a:pt x="274" y="54"/>
                </a:cubicBezTo>
                <a:cubicBezTo>
                  <a:pt x="274" y="36"/>
                  <a:pt x="274" y="18"/>
                  <a:pt x="274" y="0"/>
                </a:cubicBezTo>
                <a:cubicBezTo>
                  <a:pt x="374" y="68"/>
                  <a:pt x="462" y="194"/>
                  <a:pt x="462" y="380"/>
                </a:cubicBezTo>
                <a:cubicBezTo>
                  <a:pt x="462" y="296"/>
                  <a:pt x="374" y="271"/>
                  <a:pt x="274" y="305"/>
                </a:cubicBezTo>
                <a:cubicBezTo>
                  <a:pt x="274" y="287"/>
                  <a:pt x="274" y="269"/>
                  <a:pt x="274" y="251"/>
                </a:cubicBezTo>
                <a:cubicBezTo>
                  <a:pt x="146" y="229"/>
                  <a:pt x="0" y="305"/>
                  <a:pt x="0" y="479"/>
                </a:cubicBezTo>
                <a:cubicBezTo>
                  <a:pt x="0" y="413"/>
                  <a:pt x="0" y="347"/>
                  <a:pt x="0" y="28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8C7685FE-5B62-1573-C01F-38795110ED3A}"/>
              </a:ext>
            </a:extLst>
          </p:cNvPr>
          <p:cNvSpPr>
            <a:spLocks/>
          </p:cNvSpPr>
          <p:nvPr/>
        </p:nvSpPr>
        <p:spPr bwMode="auto">
          <a:xfrm>
            <a:off x="3925441" y="3593231"/>
            <a:ext cx="2307759" cy="2465344"/>
          </a:xfrm>
          <a:custGeom>
            <a:avLst/>
            <a:gdLst>
              <a:gd name="T0" fmla="*/ 0 w 463"/>
              <a:gd name="T1" fmla="*/ 291 h 495"/>
              <a:gd name="T2" fmla="*/ 398 w 463"/>
              <a:gd name="T3" fmla="*/ 125 h 495"/>
              <a:gd name="T4" fmla="*/ 398 w 463"/>
              <a:gd name="T5" fmla="*/ 34 h 495"/>
              <a:gd name="T6" fmla="*/ 463 w 463"/>
              <a:gd name="T7" fmla="*/ 393 h 495"/>
              <a:gd name="T8" fmla="*/ 398 w 463"/>
              <a:gd name="T9" fmla="*/ 419 h 495"/>
              <a:gd name="T10" fmla="*/ 398 w 463"/>
              <a:gd name="T11" fmla="*/ 329 h 495"/>
              <a:gd name="T12" fmla="*/ 0 w 463"/>
              <a:gd name="T13" fmla="*/ 495 h 495"/>
              <a:gd name="T14" fmla="*/ 0 w 463"/>
              <a:gd name="T15" fmla="*/ 291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3" h="495">
                <a:moveTo>
                  <a:pt x="0" y="291"/>
                </a:moveTo>
                <a:cubicBezTo>
                  <a:pt x="0" y="56"/>
                  <a:pt x="270" y="0"/>
                  <a:pt x="398" y="125"/>
                </a:cubicBezTo>
                <a:cubicBezTo>
                  <a:pt x="398" y="95"/>
                  <a:pt x="398" y="65"/>
                  <a:pt x="398" y="34"/>
                </a:cubicBezTo>
                <a:cubicBezTo>
                  <a:pt x="437" y="137"/>
                  <a:pt x="463" y="257"/>
                  <a:pt x="463" y="393"/>
                </a:cubicBezTo>
                <a:cubicBezTo>
                  <a:pt x="463" y="385"/>
                  <a:pt x="437" y="393"/>
                  <a:pt x="398" y="419"/>
                </a:cubicBezTo>
                <a:cubicBezTo>
                  <a:pt x="398" y="389"/>
                  <a:pt x="398" y="359"/>
                  <a:pt x="398" y="329"/>
                </a:cubicBezTo>
                <a:cubicBezTo>
                  <a:pt x="270" y="204"/>
                  <a:pt x="0" y="260"/>
                  <a:pt x="0" y="495"/>
                </a:cubicBezTo>
                <a:cubicBezTo>
                  <a:pt x="0" y="427"/>
                  <a:pt x="0" y="359"/>
                  <a:pt x="0" y="29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EE422584-D0F1-30F3-4024-E1964A2F4D2F}"/>
              </a:ext>
            </a:extLst>
          </p:cNvPr>
          <p:cNvSpPr>
            <a:spLocks/>
          </p:cNvSpPr>
          <p:nvPr/>
        </p:nvSpPr>
        <p:spPr bwMode="auto">
          <a:xfrm>
            <a:off x="7022182" y="3488456"/>
            <a:ext cx="2304256" cy="2924095"/>
          </a:xfrm>
          <a:custGeom>
            <a:avLst/>
            <a:gdLst>
              <a:gd name="T0" fmla="*/ 0 w 463"/>
              <a:gd name="T1" fmla="*/ 291 h 587"/>
              <a:gd name="T2" fmla="*/ 398 w 463"/>
              <a:gd name="T3" fmla="*/ 125 h 587"/>
              <a:gd name="T4" fmla="*/ 398 w 463"/>
              <a:gd name="T5" fmla="*/ 80 h 587"/>
              <a:gd name="T6" fmla="*/ 463 w 463"/>
              <a:gd name="T7" fmla="*/ 439 h 587"/>
              <a:gd name="T8" fmla="*/ 398 w 463"/>
              <a:gd name="T9" fmla="*/ 465 h 587"/>
              <a:gd name="T10" fmla="*/ 398 w 463"/>
              <a:gd name="T11" fmla="*/ 421 h 587"/>
              <a:gd name="T12" fmla="*/ 0 w 463"/>
              <a:gd name="T13" fmla="*/ 587 h 587"/>
              <a:gd name="T14" fmla="*/ 0 w 463"/>
              <a:gd name="T15" fmla="*/ 291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3" h="587">
                <a:moveTo>
                  <a:pt x="0" y="291"/>
                </a:moveTo>
                <a:cubicBezTo>
                  <a:pt x="0" y="56"/>
                  <a:pt x="270" y="0"/>
                  <a:pt x="398" y="125"/>
                </a:cubicBezTo>
                <a:cubicBezTo>
                  <a:pt x="398" y="110"/>
                  <a:pt x="398" y="95"/>
                  <a:pt x="398" y="80"/>
                </a:cubicBezTo>
                <a:cubicBezTo>
                  <a:pt x="437" y="183"/>
                  <a:pt x="463" y="303"/>
                  <a:pt x="463" y="439"/>
                </a:cubicBezTo>
                <a:cubicBezTo>
                  <a:pt x="463" y="431"/>
                  <a:pt x="437" y="439"/>
                  <a:pt x="398" y="465"/>
                </a:cubicBezTo>
                <a:cubicBezTo>
                  <a:pt x="398" y="450"/>
                  <a:pt x="398" y="435"/>
                  <a:pt x="398" y="421"/>
                </a:cubicBezTo>
                <a:cubicBezTo>
                  <a:pt x="270" y="296"/>
                  <a:pt x="0" y="352"/>
                  <a:pt x="0" y="587"/>
                </a:cubicBezTo>
                <a:cubicBezTo>
                  <a:pt x="0" y="489"/>
                  <a:pt x="0" y="390"/>
                  <a:pt x="0" y="29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6B80C4-6822-691A-4D0F-7DFFF43C9707}"/>
              </a:ext>
            </a:extLst>
          </p:cNvPr>
          <p:cNvSpPr txBox="1"/>
          <p:nvPr/>
        </p:nvSpPr>
        <p:spPr>
          <a:xfrm>
            <a:off x="4283603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円弧型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矢印</a:t>
            </a:r>
          </a:p>
        </p:txBody>
      </p:sp>
    </p:spTree>
    <p:extLst>
      <p:ext uri="{BB962C8B-B14F-4D97-AF65-F5344CB8AC3E}">
        <p14:creationId xmlns:p14="http://schemas.microsoft.com/office/powerpoint/2010/main" val="128349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6756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zu082_円弧型矢印</dc:title>
  <dc:subject>zu082_円弧型矢印</dc:subject>
  <dc:creator>ぱわぽすけ</dc:creator>
  <cp:revision>1</cp:revision>
  <dcterms:created xsi:type="dcterms:W3CDTF">2014-10-29T04:47:26Z</dcterms:created>
  <dcterms:modified xsi:type="dcterms:W3CDTF">2026-02-17T15:53:01Z</dcterms:modified>
  <cp:version>1</cp:version>
</cp:coreProperties>
</file>